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32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7890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325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506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514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051900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66540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84794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595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015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4572148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624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5253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PSDPersonnel@psd.sbcounty.go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PSDPersonnel@psd.sbcounty.gov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PSD Personnel Outlook Inbox</a:t>
            </a:r>
          </a:p>
          <a:p>
            <a:r>
              <a:rPr lang="en-US" dirty="0" smtClean="0"/>
              <a:t>January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863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know that…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You can reach PSD Personnel quickly by using their outlook inbox?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194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/>
              <a:t>The PSD Personnel outlook inbox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22709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3200" dirty="0"/>
              <a:t>Do you have documents to send to PSD Personnel? </a:t>
            </a: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Get </a:t>
            </a:r>
            <a:r>
              <a:rPr lang="en-US" sz="3200" dirty="0"/>
              <a:t>them entered quickly by </a:t>
            </a:r>
            <a:r>
              <a:rPr lang="en-US" sz="3200" dirty="0" smtClean="0"/>
              <a:t>using</a:t>
            </a:r>
          </a:p>
          <a:p>
            <a:pPr marL="0" indent="0" algn="ctr">
              <a:buNone/>
            </a:pPr>
            <a:r>
              <a:rPr lang="en-US" sz="3200" dirty="0" smtClean="0"/>
              <a:t> </a:t>
            </a:r>
            <a:r>
              <a:rPr lang="en-US" sz="3200" dirty="0" smtClean="0">
                <a:hlinkClick r:id="rId2"/>
              </a:rPr>
              <a:t>PSDPersonnel@psd.sbcounty.gov</a:t>
            </a:r>
            <a:r>
              <a:rPr lang="en-US" sz="3200" dirty="0" smtClean="0"/>
              <a:t> 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Please use this inbox to send Worker’s compensation documents, incident reports, RESSL, WPEs, transfer requests etc.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All the things you used to send to staff, send it </a:t>
            </a:r>
            <a:r>
              <a:rPr lang="en-US" sz="3200" b="1" dirty="0" smtClean="0">
                <a:solidFill>
                  <a:srgbClr val="FF0000"/>
                </a:solidFill>
              </a:rPr>
              <a:t>directly</a:t>
            </a:r>
            <a:r>
              <a:rPr lang="en-US" sz="3200" dirty="0" smtClean="0"/>
              <a:t> to personnel by using </a:t>
            </a:r>
            <a:r>
              <a:rPr lang="en-US" sz="3200" dirty="0" smtClean="0">
                <a:hlinkClick r:id="rId2"/>
              </a:rPr>
              <a:t>PSDPersonnel@psd.sbcounty.gov</a:t>
            </a:r>
            <a:r>
              <a:rPr lang="en-US" sz="3200" dirty="0" smtClean="0"/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57284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Seriously…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Don’t send to Roz, John, Silvia, or Jacquie. </a:t>
            </a:r>
          </a:p>
          <a:p>
            <a:endParaRPr lang="en-US" dirty="0"/>
          </a:p>
          <a:p>
            <a:r>
              <a:rPr lang="en-US" dirty="0" smtClean="0"/>
              <a:t>This is going to be faster, better, and more streamlined. </a:t>
            </a:r>
          </a:p>
          <a:p>
            <a:endParaRPr lang="en-US" dirty="0"/>
          </a:p>
          <a:p>
            <a:r>
              <a:rPr lang="en-US" dirty="0" smtClean="0"/>
              <a:t>Please, please, please, </a:t>
            </a:r>
            <a:r>
              <a:rPr lang="en-US" smtClean="0"/>
              <a:t>use </a:t>
            </a:r>
            <a:r>
              <a:rPr lang="en-US" smtClean="0">
                <a:hlinkClick r:id="rId2"/>
              </a:rPr>
              <a:t>PSDPersonnel@psd.sbcounty.gov</a:t>
            </a:r>
            <a:r>
              <a:rPr lang="en-US" smtClean="0"/>
              <a:t> 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773072" y="1055534"/>
            <a:ext cx="6158418" cy="498512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Oh no! </a:t>
            </a:r>
          </a:p>
          <a:p>
            <a:pPr marL="0" indent="0" algn="ctr">
              <a:buNone/>
            </a:pPr>
            <a:r>
              <a:rPr lang="en-US" dirty="0" smtClean="0"/>
              <a:t>Don’t send it to the wrong place!!!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376" y="2498557"/>
            <a:ext cx="1876255" cy="230923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281" y="2498557"/>
            <a:ext cx="2767263" cy="1833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05924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356</TotalTime>
  <Words>139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Impact</vt:lpstr>
      <vt:lpstr>Badge</vt:lpstr>
      <vt:lpstr>Did You know?</vt:lpstr>
      <vt:lpstr>Did you know that…</vt:lpstr>
      <vt:lpstr>The PSD Personnel outlook inbox   </vt:lpstr>
      <vt:lpstr>Seriously…</vt:lpstr>
    </vt:vector>
  </TitlesOfParts>
  <Company>San Bernardino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 You know?</dc:title>
  <dc:creator>Edwards, Laura</dc:creator>
  <cp:lastModifiedBy>Edwards, Laura</cp:lastModifiedBy>
  <cp:revision>30</cp:revision>
  <dcterms:created xsi:type="dcterms:W3CDTF">2018-06-08T22:48:25Z</dcterms:created>
  <dcterms:modified xsi:type="dcterms:W3CDTF">2022-01-03T16:19:09Z</dcterms:modified>
</cp:coreProperties>
</file>