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880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0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94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0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17064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766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089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67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8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351383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51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4817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Enrolling during quarantine</a:t>
            </a:r>
          </a:p>
          <a:p>
            <a:r>
              <a:rPr lang="en-US" dirty="0" smtClean="0"/>
              <a:t>February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6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If a classroom is in quarantine you cannot enroll a new child in that classroom?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9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a classroom is in quarantine,  do not enroll new children.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Even if the class is doing virtual learning (Zoom), they are not attending in-person class.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child can only enroll as of the date they attend in-person class.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child is welcome to attend the virtual class (Zoom) until the class returns to in-person.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not track the child’s attendance before they attend in-person class. </a:t>
            </a:r>
            <a:r>
              <a:rPr lang="en-US" dirty="0"/>
              <a:t> </a:t>
            </a:r>
            <a:r>
              <a:rPr lang="en-US" dirty="0" smtClean="0"/>
              <a:t>They can attend Zoom, but they are not tracked for attendance.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Ensure the child enrolls </a:t>
            </a:r>
            <a:r>
              <a:rPr lang="en-US" smtClean="0"/>
              <a:t>by attending </a:t>
            </a:r>
            <a:r>
              <a:rPr lang="en-US" dirty="0" smtClean="0"/>
              <a:t>in-person by informing the parent what day the class returns to in-person.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Note: </a:t>
            </a:r>
            <a:r>
              <a:rPr lang="en-US" dirty="0" smtClean="0"/>
              <a:t>State enrollment is still based on the 801 NOA date, regardless of the in-person date. 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728431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399</TotalTime>
  <Words>157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Impact</vt:lpstr>
      <vt:lpstr>Badge</vt:lpstr>
      <vt:lpstr>Did You know?</vt:lpstr>
      <vt:lpstr>Did you know that…</vt:lpstr>
      <vt:lpstr>When a classroom is in quarantine,  do not enroll new children.</vt:lpstr>
    </vt:vector>
  </TitlesOfParts>
  <Company>San Bernardino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 You know?</dc:title>
  <dc:creator>Edwards, Laura</dc:creator>
  <cp:lastModifiedBy>Edwards, Laura</cp:lastModifiedBy>
  <cp:revision>45</cp:revision>
  <dcterms:created xsi:type="dcterms:W3CDTF">2018-06-08T22:48:25Z</dcterms:created>
  <dcterms:modified xsi:type="dcterms:W3CDTF">2022-02-01T23:32:08Z</dcterms:modified>
</cp:coreProperties>
</file>