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056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6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6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67001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732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045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1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9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8169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4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209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Attendance Coding</a:t>
            </a:r>
          </a:p>
          <a:p>
            <a:r>
              <a:rPr lang="en-US" dirty="0" smtClean="0"/>
              <a:t>January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6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Even if a child is in a distance Learning, they are still absent from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9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/>
              <a:t>Attendance for Distance Learning is coded ‘E’ for Excused Absence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Isn’t it “Present”?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Office of Head Start at this time has not authorized distance learning as an option for classes.</a:t>
            </a:r>
          </a:p>
          <a:p>
            <a:r>
              <a:rPr lang="en-US" dirty="0" smtClean="0"/>
              <a:t>Even though the child is in distance learning, they are not physically present in the in-person classroom. </a:t>
            </a:r>
          </a:p>
          <a:p>
            <a:r>
              <a:rPr lang="en-US" dirty="0" smtClean="0"/>
              <a:t>When a child </a:t>
            </a:r>
            <a:r>
              <a:rPr lang="en-US" smtClean="0"/>
              <a:t>is </a:t>
            </a:r>
            <a:r>
              <a:rPr lang="en-US" smtClean="0"/>
              <a:t>home </a:t>
            </a:r>
            <a:r>
              <a:rPr lang="en-US" dirty="0" smtClean="0"/>
              <a:t>due to COVID, it is an excused absence.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 through the January attendance and look for anyone who was given: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‘P’ for Present in </a:t>
            </a:r>
            <a:r>
              <a:rPr lang="en-US" smtClean="0"/>
              <a:t>distance learning, or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‘V’ for Virtual Present in distance learning.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Change their code to ‘E’ for excused absence.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the reason as ‘COVID’.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8431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376</TotalTime>
  <Words>158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Did You know?</vt:lpstr>
      <vt:lpstr>Did you know that…</vt:lpstr>
      <vt:lpstr>Attendance for Distance Learning is coded ‘E’ for Excused Absence</vt:lpstr>
    </vt:vector>
  </TitlesOfParts>
  <Company>San Bernardino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know?</dc:title>
  <dc:creator>Edwards, Laura</dc:creator>
  <cp:lastModifiedBy>Edwards, Laura</cp:lastModifiedBy>
  <cp:revision>38</cp:revision>
  <dcterms:created xsi:type="dcterms:W3CDTF">2018-06-08T22:48:25Z</dcterms:created>
  <dcterms:modified xsi:type="dcterms:W3CDTF">2022-01-28T16:26:04Z</dcterms:modified>
</cp:coreProperties>
</file>