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sldIdLst>
    <p:sldId id="262" r:id="rId2"/>
    <p:sldId id="261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ison Wallin" initials="AW" lastIdx="2" clrIdx="0">
    <p:extLst>
      <p:ext uri="{19B8F6BF-5375-455C-9EA6-DF929625EA0E}">
        <p15:presenceInfo xmlns:p15="http://schemas.microsoft.com/office/powerpoint/2012/main" userId="Allison Wall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9"/>
    <p:restoredTop sz="93199"/>
  </p:normalViewPr>
  <p:slideViewPr>
    <p:cSldViewPr snapToGrid="0" snapToObjects="1">
      <p:cViewPr varScale="1">
        <p:scale>
          <a:sx n="105" d="100"/>
          <a:sy n="105" d="100"/>
        </p:scale>
        <p:origin x="14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EE30D-0A88-42FC-A78A-97E04C6717D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8F1CDB4-E065-4935-B69E-2533F57F5605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Experience working with First 5 Commissions since 2003</a:t>
          </a:r>
        </a:p>
      </dgm:t>
    </dgm:pt>
    <dgm:pt modelId="{9B70999E-148D-4DC5-8320-7BDBCEF92FE9}" type="parTrans" cxnId="{E07E292C-B892-438D-AF3E-7905BA641188}">
      <dgm:prSet/>
      <dgm:spPr/>
      <dgm:t>
        <a:bodyPr/>
        <a:lstStyle/>
        <a:p>
          <a:endParaRPr lang="en-US"/>
        </a:p>
      </dgm:t>
    </dgm:pt>
    <dgm:pt modelId="{21EF49F3-D36D-4B04-A8D7-AFB6B1EF9162}" type="sibTrans" cxnId="{E07E292C-B892-438D-AF3E-7905BA641188}">
      <dgm:prSet/>
      <dgm:spPr/>
      <dgm:t>
        <a:bodyPr/>
        <a:lstStyle/>
        <a:p>
          <a:endParaRPr lang="en-US"/>
        </a:p>
      </dgm:t>
    </dgm:pt>
    <dgm:pt modelId="{38C34E7D-F0AA-42C3-A03D-D61C4E45FE30}">
      <dgm:prSet/>
      <dgm:spPr/>
      <dgm:t>
        <a:bodyPr/>
        <a:lstStyle/>
        <a:p>
          <a:r>
            <a:rPr lang="en-US" dirty="0"/>
            <a:t>First 5 Butte, First 5 LA, First 5 Sacramento, First 5 Ventura, First 5 California</a:t>
          </a:r>
          <a:br>
            <a:rPr lang="en-US" dirty="0"/>
          </a:br>
          <a:endParaRPr lang="en-US" dirty="0"/>
        </a:p>
      </dgm:t>
    </dgm:pt>
    <dgm:pt modelId="{0DD00DB3-FDCB-4EFA-8B23-50118BCDA44C}" type="parTrans" cxnId="{9D0B83F2-F554-4F99-9BDA-C49A27A0120E}">
      <dgm:prSet/>
      <dgm:spPr/>
      <dgm:t>
        <a:bodyPr/>
        <a:lstStyle/>
        <a:p>
          <a:endParaRPr lang="en-US"/>
        </a:p>
      </dgm:t>
    </dgm:pt>
    <dgm:pt modelId="{98CAE61D-E680-4FC1-BBE6-7A6FD0976A39}" type="sibTrans" cxnId="{9D0B83F2-F554-4F99-9BDA-C49A27A0120E}">
      <dgm:prSet/>
      <dgm:spPr/>
      <dgm:t>
        <a:bodyPr/>
        <a:lstStyle/>
        <a:p>
          <a:endParaRPr lang="en-US"/>
        </a:p>
      </dgm:t>
    </dgm:pt>
    <dgm:pt modelId="{19796D69-6E82-4722-804F-2DC86AB9FD35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Breadth of evaluation experience</a:t>
          </a:r>
        </a:p>
      </dgm:t>
    </dgm:pt>
    <dgm:pt modelId="{8318A450-C2D6-49FE-A062-C713E871C1EE}" type="parTrans" cxnId="{2CED8D88-C15E-41E7-8251-5E7B05D6D238}">
      <dgm:prSet/>
      <dgm:spPr/>
      <dgm:t>
        <a:bodyPr/>
        <a:lstStyle/>
        <a:p>
          <a:endParaRPr lang="en-US"/>
        </a:p>
      </dgm:t>
    </dgm:pt>
    <dgm:pt modelId="{7EE649DF-61AE-44AA-8A42-333FB9DCF729}" type="sibTrans" cxnId="{2CED8D88-C15E-41E7-8251-5E7B05D6D238}">
      <dgm:prSet/>
      <dgm:spPr/>
      <dgm:t>
        <a:bodyPr/>
        <a:lstStyle/>
        <a:p>
          <a:endParaRPr lang="en-US"/>
        </a:p>
      </dgm:t>
    </dgm:pt>
    <dgm:pt modelId="{14A85119-CE22-4BDD-B900-42ED53A0410C}">
      <dgm:prSet/>
      <dgm:spPr/>
      <dgm:t>
        <a:bodyPr/>
        <a:lstStyle/>
        <a:p>
          <a:r>
            <a:rPr lang="en-US" dirty="0"/>
            <a:t>Breadth of evaluation methodologies and types (quantitative and qualitative, trend analysis, large &amp; complex system-level initiatives, data collection and analysis, multi-site assessment)</a:t>
          </a:r>
        </a:p>
      </dgm:t>
    </dgm:pt>
    <dgm:pt modelId="{C1AD33C1-50CB-4999-8AC8-DF1C5A7EAF68}" type="parTrans" cxnId="{D900ECD1-4937-4A51-B55D-CAA27EADF059}">
      <dgm:prSet/>
      <dgm:spPr/>
      <dgm:t>
        <a:bodyPr/>
        <a:lstStyle/>
        <a:p>
          <a:endParaRPr lang="en-US"/>
        </a:p>
      </dgm:t>
    </dgm:pt>
    <dgm:pt modelId="{A491DC35-5253-45AF-B1E6-F092BA13E58A}" type="sibTrans" cxnId="{D900ECD1-4937-4A51-B55D-CAA27EADF059}">
      <dgm:prSet/>
      <dgm:spPr/>
      <dgm:t>
        <a:bodyPr/>
        <a:lstStyle/>
        <a:p>
          <a:endParaRPr lang="en-US"/>
        </a:p>
      </dgm:t>
    </dgm:pt>
    <dgm:pt modelId="{9A9A18CF-404F-4895-A3C1-78F32065C8B6}">
      <dgm:prSet/>
      <dgm:spPr/>
      <dgm:t>
        <a:bodyPr/>
        <a:lstStyle/>
        <a:p>
          <a:r>
            <a:rPr lang="en-US"/>
            <a:t>Evaluation framework development</a:t>
          </a:r>
        </a:p>
      </dgm:t>
    </dgm:pt>
    <dgm:pt modelId="{F181BBDB-4BD9-420E-8872-357E7DEB6A4E}" type="parTrans" cxnId="{854D0D52-5EE6-49CE-8BC2-65A73E856769}">
      <dgm:prSet/>
      <dgm:spPr/>
      <dgm:t>
        <a:bodyPr/>
        <a:lstStyle/>
        <a:p>
          <a:endParaRPr lang="en-US"/>
        </a:p>
      </dgm:t>
    </dgm:pt>
    <dgm:pt modelId="{10713D8E-44F8-4FE2-898A-3387E4F0D308}" type="sibTrans" cxnId="{854D0D52-5EE6-49CE-8BC2-65A73E856769}">
      <dgm:prSet/>
      <dgm:spPr/>
      <dgm:t>
        <a:bodyPr/>
        <a:lstStyle/>
        <a:p>
          <a:endParaRPr lang="en-US"/>
        </a:p>
      </dgm:t>
    </dgm:pt>
    <dgm:pt modelId="{E79814E4-7DB6-4B6B-83D2-5BDAEE3700F1}">
      <dgm:prSet/>
      <dgm:spPr/>
      <dgm:t>
        <a:bodyPr/>
        <a:lstStyle/>
        <a:p>
          <a:r>
            <a:rPr lang="en-US" dirty="0"/>
            <a:t>Evaluation capacity building</a:t>
          </a:r>
        </a:p>
      </dgm:t>
    </dgm:pt>
    <dgm:pt modelId="{D395D59D-5CFD-4286-8D40-E48442AE7B23}" type="parTrans" cxnId="{285431B4-31B9-48C2-B29D-7BD8DDB38249}">
      <dgm:prSet/>
      <dgm:spPr/>
      <dgm:t>
        <a:bodyPr/>
        <a:lstStyle/>
        <a:p>
          <a:endParaRPr lang="en-US"/>
        </a:p>
      </dgm:t>
    </dgm:pt>
    <dgm:pt modelId="{A6B73EE0-6781-419D-8318-76D9C283B43E}" type="sibTrans" cxnId="{285431B4-31B9-48C2-B29D-7BD8DDB38249}">
      <dgm:prSet/>
      <dgm:spPr/>
      <dgm:t>
        <a:bodyPr/>
        <a:lstStyle/>
        <a:p>
          <a:endParaRPr lang="en-US"/>
        </a:p>
      </dgm:t>
    </dgm:pt>
    <dgm:pt modelId="{8D0D965F-6BB5-42CE-803A-3E9E7E7D45C7}">
      <dgm:prSet/>
      <dgm:spPr/>
      <dgm:t>
        <a:bodyPr/>
        <a:lstStyle/>
        <a:p>
          <a:r>
            <a:rPr lang="en-US"/>
            <a:t>Strategic planning</a:t>
          </a:r>
        </a:p>
      </dgm:t>
    </dgm:pt>
    <dgm:pt modelId="{EE823F27-7E9A-4BFA-AD06-E0263FF39E19}" type="parTrans" cxnId="{03A7944A-0206-40EA-8344-EB2F8BB46A1E}">
      <dgm:prSet/>
      <dgm:spPr/>
      <dgm:t>
        <a:bodyPr/>
        <a:lstStyle/>
        <a:p>
          <a:endParaRPr lang="en-US"/>
        </a:p>
      </dgm:t>
    </dgm:pt>
    <dgm:pt modelId="{A58CF0C0-B139-4837-B6DD-BC0E39587EC5}" type="sibTrans" cxnId="{03A7944A-0206-40EA-8344-EB2F8BB46A1E}">
      <dgm:prSet/>
      <dgm:spPr/>
      <dgm:t>
        <a:bodyPr/>
        <a:lstStyle/>
        <a:p>
          <a:endParaRPr lang="en-US"/>
        </a:p>
      </dgm:t>
    </dgm:pt>
    <dgm:pt modelId="{ABBF8556-1FB1-4CEC-8FDE-1021956ACF29}">
      <dgm:prSet/>
      <dgm:spPr/>
      <dgm:t>
        <a:bodyPr/>
        <a:lstStyle/>
        <a:p>
          <a:r>
            <a:rPr lang="en-US"/>
            <a:t>System mapping</a:t>
          </a:r>
        </a:p>
      </dgm:t>
    </dgm:pt>
    <dgm:pt modelId="{DA9068B8-CD45-46CB-BD63-21C154271F41}" type="parTrans" cxnId="{635950BB-42AA-455F-A1FB-C5ACF448D3F1}">
      <dgm:prSet/>
      <dgm:spPr/>
      <dgm:t>
        <a:bodyPr/>
        <a:lstStyle/>
        <a:p>
          <a:endParaRPr lang="en-US"/>
        </a:p>
      </dgm:t>
    </dgm:pt>
    <dgm:pt modelId="{6433E22D-9FD1-46E9-AFAB-748844B33FEE}" type="sibTrans" cxnId="{635950BB-42AA-455F-A1FB-C5ACF448D3F1}">
      <dgm:prSet/>
      <dgm:spPr/>
      <dgm:t>
        <a:bodyPr/>
        <a:lstStyle/>
        <a:p>
          <a:endParaRPr lang="en-US"/>
        </a:p>
      </dgm:t>
    </dgm:pt>
    <dgm:pt modelId="{C83198CA-22C2-42F8-95DB-B74F401D1A94}">
      <dgm:prSet/>
      <dgm:spPr/>
      <dgm:t>
        <a:bodyPr/>
        <a:lstStyle/>
        <a:p>
          <a:r>
            <a:rPr lang="en-US" dirty="0"/>
            <a:t>Community level needs assessments</a:t>
          </a:r>
        </a:p>
      </dgm:t>
    </dgm:pt>
    <dgm:pt modelId="{F6797E11-9D3E-4CEE-9FDE-5A939E8CB433}" type="parTrans" cxnId="{A8C95B4B-9B73-472C-A2A1-4E034DCDA0E4}">
      <dgm:prSet/>
      <dgm:spPr/>
      <dgm:t>
        <a:bodyPr/>
        <a:lstStyle/>
        <a:p>
          <a:endParaRPr lang="en-US"/>
        </a:p>
      </dgm:t>
    </dgm:pt>
    <dgm:pt modelId="{89A9A49F-D382-4181-97AF-294078E13E62}" type="sibTrans" cxnId="{A8C95B4B-9B73-472C-A2A1-4E034DCDA0E4}">
      <dgm:prSet/>
      <dgm:spPr/>
      <dgm:t>
        <a:bodyPr/>
        <a:lstStyle/>
        <a:p>
          <a:endParaRPr lang="en-US"/>
        </a:p>
      </dgm:t>
    </dgm:pt>
    <dgm:pt modelId="{A0362119-F38C-204A-829A-404CA00E6A32}" type="pres">
      <dgm:prSet presAssocID="{D55EE30D-0A88-42FC-A78A-97E04C6717D0}" presName="linear" presStyleCnt="0">
        <dgm:presLayoutVars>
          <dgm:animLvl val="lvl"/>
          <dgm:resizeHandles val="exact"/>
        </dgm:presLayoutVars>
      </dgm:prSet>
      <dgm:spPr/>
    </dgm:pt>
    <dgm:pt modelId="{F5AE2B12-DA02-CD4B-9EFC-B410FA7CA207}" type="pres">
      <dgm:prSet presAssocID="{D8F1CDB4-E065-4935-B69E-2533F57F56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8C1CF5-3031-9545-B072-82796C94C07E}" type="pres">
      <dgm:prSet presAssocID="{D8F1CDB4-E065-4935-B69E-2533F57F5605}" presName="childText" presStyleLbl="revTx" presStyleIdx="0" presStyleCnt="2">
        <dgm:presLayoutVars>
          <dgm:bulletEnabled val="1"/>
        </dgm:presLayoutVars>
      </dgm:prSet>
      <dgm:spPr/>
    </dgm:pt>
    <dgm:pt modelId="{7ABA64CB-3B30-CB46-92C6-50F16BE2D72C}" type="pres">
      <dgm:prSet presAssocID="{19796D69-6E82-4722-804F-2DC86AB9FD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19B13CD-59FA-7447-83DA-32B69C3BD52A}" type="pres">
      <dgm:prSet presAssocID="{19796D69-6E82-4722-804F-2DC86AB9FD3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190380D-2E2B-8E41-A9BA-8131B9FC9800}" type="presOf" srcId="{9A9A18CF-404F-4895-A3C1-78F32065C8B6}" destId="{119B13CD-59FA-7447-83DA-32B69C3BD52A}" srcOrd="0" destOrd="1" presId="urn:microsoft.com/office/officeart/2005/8/layout/vList2"/>
    <dgm:cxn modelId="{E07E292C-B892-438D-AF3E-7905BA641188}" srcId="{D55EE30D-0A88-42FC-A78A-97E04C6717D0}" destId="{D8F1CDB4-E065-4935-B69E-2533F57F5605}" srcOrd="0" destOrd="0" parTransId="{9B70999E-148D-4DC5-8320-7BDBCEF92FE9}" sibTransId="{21EF49F3-D36D-4B04-A8D7-AFB6B1EF9162}"/>
    <dgm:cxn modelId="{03A7944A-0206-40EA-8344-EB2F8BB46A1E}" srcId="{19796D69-6E82-4722-804F-2DC86AB9FD35}" destId="{8D0D965F-6BB5-42CE-803A-3E9E7E7D45C7}" srcOrd="3" destOrd="0" parTransId="{EE823F27-7E9A-4BFA-AD06-E0263FF39E19}" sibTransId="{A58CF0C0-B139-4837-B6DD-BC0E39587EC5}"/>
    <dgm:cxn modelId="{A8C95B4B-9B73-472C-A2A1-4E034DCDA0E4}" srcId="{19796D69-6E82-4722-804F-2DC86AB9FD35}" destId="{C83198CA-22C2-42F8-95DB-B74F401D1A94}" srcOrd="5" destOrd="0" parTransId="{F6797E11-9D3E-4CEE-9FDE-5A939E8CB433}" sibTransId="{89A9A49F-D382-4181-97AF-294078E13E62}"/>
    <dgm:cxn modelId="{854D0D52-5EE6-49CE-8BC2-65A73E856769}" srcId="{19796D69-6E82-4722-804F-2DC86AB9FD35}" destId="{9A9A18CF-404F-4895-A3C1-78F32065C8B6}" srcOrd="1" destOrd="0" parTransId="{F181BBDB-4BD9-420E-8872-357E7DEB6A4E}" sibTransId="{10713D8E-44F8-4FE2-898A-3387E4F0D308}"/>
    <dgm:cxn modelId="{53623354-9230-1D44-8C05-BD59FF999DC0}" type="presOf" srcId="{D55EE30D-0A88-42FC-A78A-97E04C6717D0}" destId="{A0362119-F38C-204A-829A-404CA00E6A32}" srcOrd="0" destOrd="0" presId="urn:microsoft.com/office/officeart/2005/8/layout/vList2"/>
    <dgm:cxn modelId="{62967A57-6B13-124B-9A51-B8B6AB1CBBF6}" type="presOf" srcId="{38C34E7D-F0AA-42C3-A03D-D61C4E45FE30}" destId="{828C1CF5-3031-9545-B072-82796C94C07E}" srcOrd="0" destOrd="0" presId="urn:microsoft.com/office/officeart/2005/8/layout/vList2"/>
    <dgm:cxn modelId="{561D1983-64A9-7044-9AED-641D4703EE53}" type="presOf" srcId="{8D0D965F-6BB5-42CE-803A-3E9E7E7D45C7}" destId="{119B13CD-59FA-7447-83DA-32B69C3BD52A}" srcOrd="0" destOrd="3" presId="urn:microsoft.com/office/officeart/2005/8/layout/vList2"/>
    <dgm:cxn modelId="{2CED8D88-C15E-41E7-8251-5E7B05D6D238}" srcId="{D55EE30D-0A88-42FC-A78A-97E04C6717D0}" destId="{19796D69-6E82-4722-804F-2DC86AB9FD35}" srcOrd="1" destOrd="0" parTransId="{8318A450-C2D6-49FE-A062-C713E871C1EE}" sibTransId="{7EE649DF-61AE-44AA-8A42-333FB9DCF729}"/>
    <dgm:cxn modelId="{3FD97E9B-D083-BB40-B91F-DFF9F1DA0815}" type="presOf" srcId="{ABBF8556-1FB1-4CEC-8FDE-1021956ACF29}" destId="{119B13CD-59FA-7447-83DA-32B69C3BD52A}" srcOrd="0" destOrd="4" presId="urn:microsoft.com/office/officeart/2005/8/layout/vList2"/>
    <dgm:cxn modelId="{91BBA8A7-C34E-7A46-83F3-BAB237D7D7AD}" type="presOf" srcId="{C83198CA-22C2-42F8-95DB-B74F401D1A94}" destId="{119B13CD-59FA-7447-83DA-32B69C3BD52A}" srcOrd="0" destOrd="5" presId="urn:microsoft.com/office/officeart/2005/8/layout/vList2"/>
    <dgm:cxn modelId="{96C314B2-26D7-9A4F-9552-2A6C62095C97}" type="presOf" srcId="{19796D69-6E82-4722-804F-2DC86AB9FD35}" destId="{7ABA64CB-3B30-CB46-92C6-50F16BE2D72C}" srcOrd="0" destOrd="0" presId="urn:microsoft.com/office/officeart/2005/8/layout/vList2"/>
    <dgm:cxn modelId="{285431B4-31B9-48C2-B29D-7BD8DDB38249}" srcId="{19796D69-6E82-4722-804F-2DC86AB9FD35}" destId="{E79814E4-7DB6-4B6B-83D2-5BDAEE3700F1}" srcOrd="2" destOrd="0" parTransId="{D395D59D-5CFD-4286-8D40-E48442AE7B23}" sibTransId="{A6B73EE0-6781-419D-8318-76D9C283B43E}"/>
    <dgm:cxn modelId="{635950BB-42AA-455F-A1FB-C5ACF448D3F1}" srcId="{19796D69-6E82-4722-804F-2DC86AB9FD35}" destId="{ABBF8556-1FB1-4CEC-8FDE-1021956ACF29}" srcOrd="4" destOrd="0" parTransId="{DA9068B8-CD45-46CB-BD63-21C154271F41}" sibTransId="{6433E22D-9FD1-46E9-AFAB-748844B33FEE}"/>
    <dgm:cxn modelId="{155BCEBE-6D7C-ED43-88AF-AAD1C7F3E9D0}" type="presOf" srcId="{14A85119-CE22-4BDD-B900-42ED53A0410C}" destId="{119B13CD-59FA-7447-83DA-32B69C3BD52A}" srcOrd="0" destOrd="0" presId="urn:microsoft.com/office/officeart/2005/8/layout/vList2"/>
    <dgm:cxn modelId="{148181C3-6B86-AF42-B868-2F5EC5DD51B0}" type="presOf" srcId="{D8F1CDB4-E065-4935-B69E-2533F57F5605}" destId="{F5AE2B12-DA02-CD4B-9EFC-B410FA7CA207}" srcOrd="0" destOrd="0" presId="urn:microsoft.com/office/officeart/2005/8/layout/vList2"/>
    <dgm:cxn modelId="{D900ECD1-4937-4A51-B55D-CAA27EADF059}" srcId="{19796D69-6E82-4722-804F-2DC86AB9FD35}" destId="{14A85119-CE22-4BDD-B900-42ED53A0410C}" srcOrd="0" destOrd="0" parTransId="{C1AD33C1-50CB-4999-8AC8-DF1C5A7EAF68}" sibTransId="{A491DC35-5253-45AF-B1E6-F092BA13E58A}"/>
    <dgm:cxn modelId="{776529F2-E716-C54B-9F84-1B6AF522FF80}" type="presOf" srcId="{E79814E4-7DB6-4B6B-83D2-5BDAEE3700F1}" destId="{119B13CD-59FA-7447-83DA-32B69C3BD52A}" srcOrd="0" destOrd="2" presId="urn:microsoft.com/office/officeart/2005/8/layout/vList2"/>
    <dgm:cxn modelId="{9D0B83F2-F554-4F99-9BDA-C49A27A0120E}" srcId="{D8F1CDB4-E065-4935-B69E-2533F57F5605}" destId="{38C34E7D-F0AA-42C3-A03D-D61C4E45FE30}" srcOrd="0" destOrd="0" parTransId="{0DD00DB3-FDCB-4EFA-8B23-50118BCDA44C}" sibTransId="{98CAE61D-E680-4FC1-BBE6-7A6FD0976A39}"/>
    <dgm:cxn modelId="{A778DDC4-87EC-5A46-B11E-AAA8041D9C0D}" type="presParOf" srcId="{A0362119-F38C-204A-829A-404CA00E6A32}" destId="{F5AE2B12-DA02-CD4B-9EFC-B410FA7CA207}" srcOrd="0" destOrd="0" presId="urn:microsoft.com/office/officeart/2005/8/layout/vList2"/>
    <dgm:cxn modelId="{2D6E6195-94B6-C541-B883-64D6C98D3398}" type="presParOf" srcId="{A0362119-F38C-204A-829A-404CA00E6A32}" destId="{828C1CF5-3031-9545-B072-82796C94C07E}" srcOrd="1" destOrd="0" presId="urn:microsoft.com/office/officeart/2005/8/layout/vList2"/>
    <dgm:cxn modelId="{42677D0C-5CCF-784F-B661-7992E7617550}" type="presParOf" srcId="{A0362119-F38C-204A-829A-404CA00E6A32}" destId="{7ABA64CB-3B30-CB46-92C6-50F16BE2D72C}" srcOrd="2" destOrd="0" presId="urn:microsoft.com/office/officeart/2005/8/layout/vList2"/>
    <dgm:cxn modelId="{34782BCE-3185-7D42-865F-A3B4E21DBB4C}" type="presParOf" srcId="{A0362119-F38C-204A-829A-404CA00E6A32}" destId="{119B13CD-59FA-7447-83DA-32B69C3BD5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C6BD9E-742B-4490-B091-8975B1F812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3_2" csCatId="accent3" phldr="1"/>
      <dgm:spPr/>
      <dgm:t>
        <a:bodyPr/>
        <a:lstStyle/>
        <a:p>
          <a:endParaRPr lang="en-US"/>
        </a:p>
      </dgm:t>
    </dgm:pt>
    <dgm:pt modelId="{B7B9D67B-52C9-4B20-A8A8-C5A8F88E2B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Data-informed decision making </a:t>
          </a:r>
        </a:p>
      </dgm:t>
    </dgm:pt>
    <dgm:pt modelId="{F640690D-9AF0-485B-B731-01466F033CB2}" type="parTrans" cxnId="{B2DC4B24-84EA-449F-82FE-6E1C72C7492E}">
      <dgm:prSet/>
      <dgm:spPr/>
      <dgm:t>
        <a:bodyPr/>
        <a:lstStyle/>
        <a:p>
          <a:endParaRPr lang="en-US"/>
        </a:p>
      </dgm:t>
    </dgm:pt>
    <dgm:pt modelId="{6B49CD04-F69C-4323-81D4-7F63275252C5}" type="sibTrans" cxnId="{B2DC4B24-84EA-449F-82FE-6E1C72C7492E}">
      <dgm:prSet/>
      <dgm:spPr/>
      <dgm:t>
        <a:bodyPr/>
        <a:lstStyle/>
        <a:p>
          <a:endParaRPr lang="en-US"/>
        </a:p>
      </dgm:t>
    </dgm:pt>
    <dgm:pt modelId="{94B14D74-A010-481C-ABCD-5AA3F7632A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Evidence base on initiatives </a:t>
          </a:r>
        </a:p>
      </dgm:t>
    </dgm:pt>
    <dgm:pt modelId="{AE486B0A-2BC0-493F-AC3E-AE0666055826}" type="parTrans" cxnId="{1F0ED859-C888-4263-939D-9FC1ACFBBAE8}">
      <dgm:prSet/>
      <dgm:spPr/>
      <dgm:t>
        <a:bodyPr/>
        <a:lstStyle/>
        <a:p>
          <a:endParaRPr lang="en-US"/>
        </a:p>
      </dgm:t>
    </dgm:pt>
    <dgm:pt modelId="{81148686-AF37-40D8-87BD-48E48F5872E2}" type="sibTrans" cxnId="{1F0ED859-C888-4263-939D-9FC1ACFBBAE8}">
      <dgm:prSet/>
      <dgm:spPr/>
      <dgm:t>
        <a:bodyPr/>
        <a:lstStyle/>
        <a:p>
          <a:endParaRPr lang="en-US"/>
        </a:p>
      </dgm:t>
    </dgm:pt>
    <dgm:pt modelId="{C2EC54CC-4F41-4219-9366-CFF1F80107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Greater understanding of emerging trends</a:t>
          </a:r>
        </a:p>
      </dgm:t>
    </dgm:pt>
    <dgm:pt modelId="{F59C267D-AD9A-4E5B-AEF1-1E4B87817BA2}" type="parTrans" cxnId="{D96B51C2-B7CB-448E-BB83-4F2ADFFA9136}">
      <dgm:prSet/>
      <dgm:spPr/>
      <dgm:t>
        <a:bodyPr/>
        <a:lstStyle/>
        <a:p>
          <a:endParaRPr lang="en-US"/>
        </a:p>
      </dgm:t>
    </dgm:pt>
    <dgm:pt modelId="{B0928435-BD7F-4D87-9883-64C73FDA3052}" type="sibTrans" cxnId="{D96B51C2-B7CB-448E-BB83-4F2ADFFA9136}">
      <dgm:prSet/>
      <dgm:spPr/>
      <dgm:t>
        <a:bodyPr/>
        <a:lstStyle/>
        <a:p>
          <a:endParaRPr lang="en-US"/>
        </a:p>
      </dgm:t>
    </dgm:pt>
    <dgm:pt modelId="{0D22B866-DC4E-254B-9FEC-758FF6EF46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Tailor evaluation efforts to F5SB's current and long-term priorities; identify gaps and opportunities</a:t>
          </a:r>
        </a:p>
      </dgm:t>
    </dgm:pt>
    <dgm:pt modelId="{99B0BBAF-2DAD-FD4A-A582-73E17E883BC0}" type="parTrans" cxnId="{1E8B872B-44AB-6E44-B673-710A2929748E}">
      <dgm:prSet/>
      <dgm:spPr/>
      <dgm:t>
        <a:bodyPr/>
        <a:lstStyle/>
        <a:p>
          <a:endParaRPr lang="en-US"/>
        </a:p>
      </dgm:t>
    </dgm:pt>
    <dgm:pt modelId="{54F09B69-C692-A549-A566-F7103F90C04C}" type="sibTrans" cxnId="{1E8B872B-44AB-6E44-B673-710A2929748E}">
      <dgm:prSet/>
      <dgm:spPr/>
      <dgm:t>
        <a:bodyPr/>
        <a:lstStyle/>
        <a:p>
          <a:endParaRPr lang="en-US"/>
        </a:p>
      </dgm:t>
    </dgm:pt>
    <dgm:pt modelId="{36909EDE-88F7-8545-9281-0793F72C54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Gain insight into what is working and how to improve programmatic and systems level efforts; countywide indicator approach</a:t>
          </a:r>
        </a:p>
      </dgm:t>
    </dgm:pt>
    <dgm:pt modelId="{B8321A03-E60C-994C-95FD-38CA50F7E1E7}" type="parTrans" cxnId="{0E320053-B093-D743-852A-DCF66CCE430A}">
      <dgm:prSet/>
      <dgm:spPr/>
      <dgm:t>
        <a:bodyPr/>
        <a:lstStyle/>
        <a:p>
          <a:endParaRPr lang="en-US"/>
        </a:p>
      </dgm:t>
    </dgm:pt>
    <dgm:pt modelId="{96D0C405-EB11-5249-A0F0-9908DCD35694}" type="sibTrans" cxnId="{0E320053-B093-D743-852A-DCF66CCE430A}">
      <dgm:prSet/>
      <dgm:spPr/>
      <dgm:t>
        <a:bodyPr/>
        <a:lstStyle/>
        <a:p>
          <a:endParaRPr lang="en-US"/>
        </a:p>
      </dgm:t>
    </dgm:pt>
    <dgm:pt modelId="{2AD31C48-C729-444B-96CA-F153E090AB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Supporting F5SB in efforts to be nimble;  anticipate, plan and respond most effectively to change and emergent needs moving forward</a:t>
          </a:r>
        </a:p>
      </dgm:t>
    </dgm:pt>
    <dgm:pt modelId="{DB2AF45C-3E2F-DF4B-8594-07D995002FDB}" type="parTrans" cxnId="{43BC46A6-6D84-DB48-9F15-B13279B0B5BD}">
      <dgm:prSet/>
      <dgm:spPr/>
      <dgm:t>
        <a:bodyPr/>
        <a:lstStyle/>
        <a:p>
          <a:endParaRPr lang="en-US"/>
        </a:p>
      </dgm:t>
    </dgm:pt>
    <dgm:pt modelId="{F7B6F246-1CF1-1E40-ABDF-8A185907467C}" type="sibTrans" cxnId="{43BC46A6-6D84-DB48-9F15-B13279B0B5BD}">
      <dgm:prSet/>
      <dgm:spPr/>
      <dgm:t>
        <a:bodyPr/>
        <a:lstStyle/>
        <a:p>
          <a:endParaRPr lang="en-US"/>
        </a:p>
      </dgm:t>
    </dgm:pt>
    <dgm:pt modelId="{57A1EFC6-2AA3-4B92-9B6A-A883C018445D}" type="pres">
      <dgm:prSet presAssocID="{47C6BD9E-742B-4490-B091-8975B1F81261}" presName="root" presStyleCnt="0">
        <dgm:presLayoutVars>
          <dgm:dir/>
          <dgm:resizeHandles val="exact"/>
        </dgm:presLayoutVars>
      </dgm:prSet>
      <dgm:spPr/>
    </dgm:pt>
    <dgm:pt modelId="{AEE1905A-591A-4A38-B490-A088604581A3}" type="pres">
      <dgm:prSet presAssocID="{B7B9D67B-52C9-4B20-A8A8-C5A8F88E2B66}" presName="compNode" presStyleCnt="0"/>
      <dgm:spPr/>
    </dgm:pt>
    <dgm:pt modelId="{289EC332-1B5D-42E3-AE2A-AB9669212B7C}" type="pres">
      <dgm:prSet presAssocID="{B7B9D67B-52C9-4B20-A8A8-C5A8F88E2B66}" presName="bgRect" presStyleLbl="bgShp" presStyleIdx="0" presStyleCnt="3"/>
      <dgm:spPr/>
    </dgm:pt>
    <dgm:pt modelId="{B125F60A-74EE-4B2D-A22F-618FDEC6F7A0}" type="pres">
      <dgm:prSet presAssocID="{B7B9D67B-52C9-4B20-A8A8-C5A8F88E2B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BAC27A0-58F2-48C7-8EB6-06763D788811}" type="pres">
      <dgm:prSet presAssocID="{B7B9D67B-52C9-4B20-A8A8-C5A8F88E2B66}" presName="spaceRect" presStyleCnt="0"/>
      <dgm:spPr/>
    </dgm:pt>
    <dgm:pt modelId="{DF9B4094-E2E4-4600-92C2-FC9C8FA2810F}" type="pres">
      <dgm:prSet presAssocID="{B7B9D67B-52C9-4B20-A8A8-C5A8F88E2B66}" presName="parTx" presStyleLbl="revTx" presStyleIdx="0" presStyleCnt="6">
        <dgm:presLayoutVars>
          <dgm:chMax val="0"/>
          <dgm:chPref val="0"/>
        </dgm:presLayoutVars>
      </dgm:prSet>
      <dgm:spPr/>
    </dgm:pt>
    <dgm:pt modelId="{7B338B8E-BA4F-5F4A-B79D-483449C8E6C0}" type="pres">
      <dgm:prSet presAssocID="{B7B9D67B-52C9-4B20-A8A8-C5A8F88E2B66}" presName="desTx" presStyleLbl="revTx" presStyleIdx="1" presStyleCnt="6">
        <dgm:presLayoutVars/>
      </dgm:prSet>
      <dgm:spPr/>
    </dgm:pt>
    <dgm:pt modelId="{81205C0B-7F58-429B-B30E-668C57FD24A6}" type="pres">
      <dgm:prSet presAssocID="{6B49CD04-F69C-4323-81D4-7F63275252C5}" presName="sibTrans" presStyleCnt="0"/>
      <dgm:spPr/>
    </dgm:pt>
    <dgm:pt modelId="{87F58B9A-E3B8-4FC2-AE7E-747A718CC319}" type="pres">
      <dgm:prSet presAssocID="{94B14D74-A010-481C-ABCD-5AA3F7632A78}" presName="compNode" presStyleCnt="0"/>
      <dgm:spPr/>
    </dgm:pt>
    <dgm:pt modelId="{145A7A8F-6733-4744-9408-60F9CF661641}" type="pres">
      <dgm:prSet presAssocID="{94B14D74-A010-481C-ABCD-5AA3F7632A78}" presName="bgRect" presStyleLbl="bgShp" presStyleIdx="1" presStyleCnt="3"/>
      <dgm:spPr/>
    </dgm:pt>
    <dgm:pt modelId="{6064F275-DB1F-4F97-9F6D-2F677269CE9F}" type="pres">
      <dgm:prSet presAssocID="{94B14D74-A010-481C-ABCD-5AA3F7632A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0AB8C98-7EAA-4B59-AA03-BFC616EA59A3}" type="pres">
      <dgm:prSet presAssocID="{94B14D74-A010-481C-ABCD-5AA3F7632A78}" presName="spaceRect" presStyleCnt="0"/>
      <dgm:spPr/>
    </dgm:pt>
    <dgm:pt modelId="{090B3175-E1E7-41BB-A264-455768817C94}" type="pres">
      <dgm:prSet presAssocID="{94B14D74-A010-481C-ABCD-5AA3F7632A78}" presName="parTx" presStyleLbl="revTx" presStyleIdx="2" presStyleCnt="6">
        <dgm:presLayoutVars>
          <dgm:chMax val="0"/>
          <dgm:chPref val="0"/>
        </dgm:presLayoutVars>
      </dgm:prSet>
      <dgm:spPr/>
    </dgm:pt>
    <dgm:pt modelId="{D6EB4A05-523E-8E43-BA95-8A22F821CA90}" type="pres">
      <dgm:prSet presAssocID="{94B14D74-A010-481C-ABCD-5AA3F7632A78}" presName="desTx" presStyleLbl="revTx" presStyleIdx="3" presStyleCnt="6">
        <dgm:presLayoutVars/>
      </dgm:prSet>
      <dgm:spPr/>
    </dgm:pt>
    <dgm:pt modelId="{059EBE84-C84C-41C6-BF48-EBA2B4070064}" type="pres">
      <dgm:prSet presAssocID="{81148686-AF37-40D8-87BD-48E48F5872E2}" presName="sibTrans" presStyleCnt="0"/>
      <dgm:spPr/>
    </dgm:pt>
    <dgm:pt modelId="{59EF8A46-D8B4-463D-9098-3FCD255FE7CC}" type="pres">
      <dgm:prSet presAssocID="{C2EC54CC-4F41-4219-9366-CFF1F8010713}" presName="compNode" presStyleCnt="0"/>
      <dgm:spPr/>
    </dgm:pt>
    <dgm:pt modelId="{B6DCDC9A-1FEF-486C-9E93-48102804EAFD}" type="pres">
      <dgm:prSet presAssocID="{C2EC54CC-4F41-4219-9366-CFF1F8010713}" presName="bgRect" presStyleLbl="bgShp" presStyleIdx="2" presStyleCnt="3"/>
      <dgm:spPr/>
    </dgm:pt>
    <dgm:pt modelId="{38EF142E-6011-4A0B-888E-EC235F165E5E}" type="pres">
      <dgm:prSet presAssocID="{C2EC54CC-4F41-4219-9366-CFF1F801071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22B0924-5834-467B-A2AB-5073C9616C9D}" type="pres">
      <dgm:prSet presAssocID="{C2EC54CC-4F41-4219-9366-CFF1F8010713}" presName="spaceRect" presStyleCnt="0"/>
      <dgm:spPr/>
    </dgm:pt>
    <dgm:pt modelId="{611F1A04-07FC-4016-A2F9-9B801C638117}" type="pres">
      <dgm:prSet presAssocID="{C2EC54CC-4F41-4219-9366-CFF1F8010713}" presName="parTx" presStyleLbl="revTx" presStyleIdx="4" presStyleCnt="6">
        <dgm:presLayoutVars>
          <dgm:chMax val="0"/>
          <dgm:chPref val="0"/>
        </dgm:presLayoutVars>
      </dgm:prSet>
      <dgm:spPr/>
    </dgm:pt>
    <dgm:pt modelId="{0E3B0574-0B0D-004C-B802-77BF5F607AE2}" type="pres">
      <dgm:prSet presAssocID="{C2EC54CC-4F41-4219-9366-CFF1F8010713}" presName="desTx" presStyleLbl="revTx" presStyleIdx="5" presStyleCnt="6">
        <dgm:presLayoutVars/>
      </dgm:prSet>
      <dgm:spPr/>
    </dgm:pt>
  </dgm:ptLst>
  <dgm:cxnLst>
    <dgm:cxn modelId="{B2DC4B24-84EA-449F-82FE-6E1C72C7492E}" srcId="{47C6BD9E-742B-4490-B091-8975B1F81261}" destId="{B7B9D67B-52C9-4B20-A8A8-C5A8F88E2B66}" srcOrd="0" destOrd="0" parTransId="{F640690D-9AF0-485B-B731-01466F033CB2}" sibTransId="{6B49CD04-F69C-4323-81D4-7F63275252C5}"/>
    <dgm:cxn modelId="{2D7F402B-F18D-4B1D-973A-646DD6A46FF0}" type="presOf" srcId="{94B14D74-A010-481C-ABCD-5AA3F7632A78}" destId="{090B3175-E1E7-41BB-A264-455768817C94}" srcOrd="0" destOrd="0" presId="urn:microsoft.com/office/officeart/2018/2/layout/IconVerticalSolidList"/>
    <dgm:cxn modelId="{1E8B872B-44AB-6E44-B673-710A2929748E}" srcId="{B7B9D67B-52C9-4B20-A8A8-C5A8F88E2B66}" destId="{0D22B866-DC4E-254B-9FEC-758FF6EF4625}" srcOrd="0" destOrd="0" parTransId="{99B0BBAF-2DAD-FD4A-A582-73E17E883BC0}" sibTransId="{54F09B69-C692-A549-A566-F7103F90C04C}"/>
    <dgm:cxn modelId="{7B792340-6FFD-4EFB-AC91-8B316414090D}" type="presOf" srcId="{47C6BD9E-742B-4490-B091-8975B1F81261}" destId="{57A1EFC6-2AA3-4B92-9B6A-A883C018445D}" srcOrd="0" destOrd="0" presId="urn:microsoft.com/office/officeart/2018/2/layout/IconVerticalSolidList"/>
    <dgm:cxn modelId="{8D65FE5F-256E-DC4F-AA72-BC0F0BCEF08C}" type="presOf" srcId="{36909EDE-88F7-8545-9281-0793F72C548A}" destId="{D6EB4A05-523E-8E43-BA95-8A22F821CA90}" srcOrd="0" destOrd="0" presId="urn:microsoft.com/office/officeart/2018/2/layout/IconVerticalSolidList"/>
    <dgm:cxn modelId="{353C0363-815A-414C-B0E7-61867625F438}" type="presOf" srcId="{B7B9D67B-52C9-4B20-A8A8-C5A8F88E2B66}" destId="{DF9B4094-E2E4-4600-92C2-FC9C8FA2810F}" srcOrd="0" destOrd="0" presId="urn:microsoft.com/office/officeart/2018/2/layout/IconVerticalSolidList"/>
    <dgm:cxn modelId="{EFBA2772-4B83-4AEC-90E6-39CC75FBE02D}" type="presOf" srcId="{C2EC54CC-4F41-4219-9366-CFF1F8010713}" destId="{611F1A04-07FC-4016-A2F9-9B801C638117}" srcOrd="0" destOrd="0" presId="urn:microsoft.com/office/officeart/2018/2/layout/IconVerticalSolidList"/>
    <dgm:cxn modelId="{0E320053-B093-D743-852A-DCF66CCE430A}" srcId="{94B14D74-A010-481C-ABCD-5AA3F7632A78}" destId="{36909EDE-88F7-8545-9281-0793F72C548A}" srcOrd="0" destOrd="0" parTransId="{B8321A03-E60C-994C-95FD-38CA50F7E1E7}" sibTransId="{96D0C405-EB11-5249-A0F0-9908DCD35694}"/>
    <dgm:cxn modelId="{1F0ED859-C888-4263-939D-9FC1ACFBBAE8}" srcId="{47C6BD9E-742B-4490-B091-8975B1F81261}" destId="{94B14D74-A010-481C-ABCD-5AA3F7632A78}" srcOrd="1" destOrd="0" parTransId="{AE486B0A-2BC0-493F-AC3E-AE0666055826}" sibTransId="{81148686-AF37-40D8-87BD-48E48F5872E2}"/>
    <dgm:cxn modelId="{43BC46A6-6D84-DB48-9F15-B13279B0B5BD}" srcId="{C2EC54CC-4F41-4219-9366-CFF1F8010713}" destId="{2AD31C48-C729-444B-96CA-F153E090AB4F}" srcOrd="0" destOrd="0" parTransId="{DB2AF45C-3E2F-DF4B-8594-07D995002FDB}" sibTransId="{F7B6F246-1CF1-1E40-ABDF-8A185907467C}"/>
    <dgm:cxn modelId="{D96B51C2-B7CB-448E-BB83-4F2ADFFA9136}" srcId="{47C6BD9E-742B-4490-B091-8975B1F81261}" destId="{C2EC54CC-4F41-4219-9366-CFF1F8010713}" srcOrd="2" destOrd="0" parTransId="{F59C267D-AD9A-4E5B-AEF1-1E4B87817BA2}" sibTransId="{B0928435-BD7F-4D87-9883-64C73FDA3052}"/>
    <dgm:cxn modelId="{034D0FCB-65A4-E14D-86BC-BCEC0769131E}" type="presOf" srcId="{0D22B866-DC4E-254B-9FEC-758FF6EF4625}" destId="{7B338B8E-BA4F-5F4A-B79D-483449C8E6C0}" srcOrd="0" destOrd="0" presId="urn:microsoft.com/office/officeart/2018/2/layout/IconVerticalSolidList"/>
    <dgm:cxn modelId="{18DF8BF7-EBE3-BC4D-8369-125720AC5E7A}" type="presOf" srcId="{2AD31C48-C729-444B-96CA-F153E090AB4F}" destId="{0E3B0574-0B0D-004C-B802-77BF5F607AE2}" srcOrd="0" destOrd="0" presId="urn:microsoft.com/office/officeart/2018/2/layout/IconVerticalSolidList"/>
    <dgm:cxn modelId="{9A1CF46B-13E7-4B68-9E98-13ED1A47DA37}" type="presParOf" srcId="{57A1EFC6-2AA3-4B92-9B6A-A883C018445D}" destId="{AEE1905A-591A-4A38-B490-A088604581A3}" srcOrd="0" destOrd="0" presId="urn:microsoft.com/office/officeart/2018/2/layout/IconVerticalSolidList"/>
    <dgm:cxn modelId="{075756F4-2836-4824-8D85-D0D07719F85C}" type="presParOf" srcId="{AEE1905A-591A-4A38-B490-A088604581A3}" destId="{289EC332-1B5D-42E3-AE2A-AB9669212B7C}" srcOrd="0" destOrd="0" presId="urn:microsoft.com/office/officeart/2018/2/layout/IconVerticalSolidList"/>
    <dgm:cxn modelId="{5459125B-5276-4C37-92E9-B2E93A2A9C59}" type="presParOf" srcId="{AEE1905A-591A-4A38-B490-A088604581A3}" destId="{B125F60A-74EE-4B2D-A22F-618FDEC6F7A0}" srcOrd="1" destOrd="0" presId="urn:microsoft.com/office/officeart/2018/2/layout/IconVerticalSolidList"/>
    <dgm:cxn modelId="{3A28309E-4962-4699-A3B6-8D7F7FEE9F61}" type="presParOf" srcId="{AEE1905A-591A-4A38-B490-A088604581A3}" destId="{5BAC27A0-58F2-48C7-8EB6-06763D788811}" srcOrd="2" destOrd="0" presId="urn:microsoft.com/office/officeart/2018/2/layout/IconVerticalSolidList"/>
    <dgm:cxn modelId="{C3B37676-3055-4A1F-B39D-352EC3658DFA}" type="presParOf" srcId="{AEE1905A-591A-4A38-B490-A088604581A3}" destId="{DF9B4094-E2E4-4600-92C2-FC9C8FA2810F}" srcOrd="3" destOrd="0" presId="urn:microsoft.com/office/officeart/2018/2/layout/IconVerticalSolidList"/>
    <dgm:cxn modelId="{FE9B60D8-35A7-314E-A816-7A240F939627}" type="presParOf" srcId="{AEE1905A-591A-4A38-B490-A088604581A3}" destId="{7B338B8E-BA4F-5F4A-B79D-483449C8E6C0}" srcOrd="4" destOrd="0" presId="urn:microsoft.com/office/officeart/2018/2/layout/IconVerticalSolidList"/>
    <dgm:cxn modelId="{3166F898-EE8A-4199-BB2D-6F0AA6A3A98A}" type="presParOf" srcId="{57A1EFC6-2AA3-4B92-9B6A-A883C018445D}" destId="{81205C0B-7F58-429B-B30E-668C57FD24A6}" srcOrd="1" destOrd="0" presId="urn:microsoft.com/office/officeart/2018/2/layout/IconVerticalSolidList"/>
    <dgm:cxn modelId="{66450D1E-E032-4735-9251-6C578B281E62}" type="presParOf" srcId="{57A1EFC6-2AA3-4B92-9B6A-A883C018445D}" destId="{87F58B9A-E3B8-4FC2-AE7E-747A718CC319}" srcOrd="2" destOrd="0" presId="urn:microsoft.com/office/officeart/2018/2/layout/IconVerticalSolidList"/>
    <dgm:cxn modelId="{3CAC9882-E72D-4C2F-ACFF-182D2A825A4B}" type="presParOf" srcId="{87F58B9A-E3B8-4FC2-AE7E-747A718CC319}" destId="{145A7A8F-6733-4744-9408-60F9CF661641}" srcOrd="0" destOrd="0" presId="urn:microsoft.com/office/officeart/2018/2/layout/IconVerticalSolidList"/>
    <dgm:cxn modelId="{0EBE579B-F56C-411E-B81B-82B46D9F7EBA}" type="presParOf" srcId="{87F58B9A-E3B8-4FC2-AE7E-747A718CC319}" destId="{6064F275-DB1F-4F97-9F6D-2F677269CE9F}" srcOrd="1" destOrd="0" presId="urn:microsoft.com/office/officeart/2018/2/layout/IconVerticalSolidList"/>
    <dgm:cxn modelId="{11BA72D6-3BAA-4157-B400-BB821B85C1B6}" type="presParOf" srcId="{87F58B9A-E3B8-4FC2-AE7E-747A718CC319}" destId="{00AB8C98-7EAA-4B59-AA03-BFC616EA59A3}" srcOrd="2" destOrd="0" presId="urn:microsoft.com/office/officeart/2018/2/layout/IconVerticalSolidList"/>
    <dgm:cxn modelId="{C5ED5051-AADD-403B-B1FB-E438B3FCFAAA}" type="presParOf" srcId="{87F58B9A-E3B8-4FC2-AE7E-747A718CC319}" destId="{090B3175-E1E7-41BB-A264-455768817C94}" srcOrd="3" destOrd="0" presId="urn:microsoft.com/office/officeart/2018/2/layout/IconVerticalSolidList"/>
    <dgm:cxn modelId="{C5501D12-70D5-C546-B79D-B7BAEA194C34}" type="presParOf" srcId="{87F58B9A-E3B8-4FC2-AE7E-747A718CC319}" destId="{D6EB4A05-523E-8E43-BA95-8A22F821CA90}" srcOrd="4" destOrd="0" presId="urn:microsoft.com/office/officeart/2018/2/layout/IconVerticalSolidList"/>
    <dgm:cxn modelId="{F898BF6E-533B-40E8-B87C-ABADA6968C11}" type="presParOf" srcId="{57A1EFC6-2AA3-4B92-9B6A-A883C018445D}" destId="{059EBE84-C84C-41C6-BF48-EBA2B4070064}" srcOrd="3" destOrd="0" presId="urn:microsoft.com/office/officeart/2018/2/layout/IconVerticalSolidList"/>
    <dgm:cxn modelId="{954D345C-81DB-4AE7-81DB-2C14819D34BE}" type="presParOf" srcId="{57A1EFC6-2AA3-4B92-9B6A-A883C018445D}" destId="{59EF8A46-D8B4-463D-9098-3FCD255FE7CC}" srcOrd="4" destOrd="0" presId="urn:microsoft.com/office/officeart/2018/2/layout/IconVerticalSolidList"/>
    <dgm:cxn modelId="{57D9BA4C-201A-4F8E-A9A8-06E6C65FD538}" type="presParOf" srcId="{59EF8A46-D8B4-463D-9098-3FCD255FE7CC}" destId="{B6DCDC9A-1FEF-486C-9E93-48102804EAFD}" srcOrd="0" destOrd="0" presId="urn:microsoft.com/office/officeart/2018/2/layout/IconVerticalSolidList"/>
    <dgm:cxn modelId="{53771172-9266-4514-959F-9F99624024FF}" type="presParOf" srcId="{59EF8A46-D8B4-463D-9098-3FCD255FE7CC}" destId="{38EF142E-6011-4A0B-888E-EC235F165E5E}" srcOrd="1" destOrd="0" presId="urn:microsoft.com/office/officeart/2018/2/layout/IconVerticalSolidList"/>
    <dgm:cxn modelId="{B7455D4B-B3D5-4BBF-8B21-63FE7D9BE3CA}" type="presParOf" srcId="{59EF8A46-D8B4-463D-9098-3FCD255FE7CC}" destId="{622B0924-5834-467B-A2AB-5073C9616C9D}" srcOrd="2" destOrd="0" presId="urn:microsoft.com/office/officeart/2018/2/layout/IconVerticalSolidList"/>
    <dgm:cxn modelId="{5202E31A-A12E-468C-B4A3-286C39640A50}" type="presParOf" srcId="{59EF8A46-D8B4-463D-9098-3FCD255FE7CC}" destId="{611F1A04-07FC-4016-A2F9-9B801C638117}" srcOrd="3" destOrd="0" presId="urn:microsoft.com/office/officeart/2018/2/layout/IconVerticalSolidList"/>
    <dgm:cxn modelId="{8CA3DD3D-4565-3742-92AE-EC118FDB62E4}" type="presParOf" srcId="{59EF8A46-D8B4-463D-9098-3FCD255FE7CC}" destId="{0E3B0574-0B0D-004C-B802-77BF5F607AE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E2B12-DA02-CD4B-9EFC-B410FA7CA207}">
      <dsp:nvSpPr>
        <dsp:cNvPr id="0" name=""/>
        <dsp:cNvSpPr/>
      </dsp:nvSpPr>
      <dsp:spPr>
        <a:xfrm>
          <a:off x="0" y="51826"/>
          <a:ext cx="10515600" cy="62361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Experience working with First 5 Commissions since 2003</a:t>
          </a:r>
        </a:p>
      </dsp:txBody>
      <dsp:txXfrm>
        <a:off x="30442" y="82268"/>
        <a:ext cx="10454716" cy="562726"/>
      </dsp:txXfrm>
    </dsp:sp>
    <dsp:sp modelId="{828C1CF5-3031-9545-B072-82796C94C07E}">
      <dsp:nvSpPr>
        <dsp:cNvPr id="0" name=""/>
        <dsp:cNvSpPr/>
      </dsp:nvSpPr>
      <dsp:spPr>
        <a:xfrm>
          <a:off x="0" y="675436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First 5 Butte, First 5 LA, First 5 Sacramento, First 5 Ventura, First 5 California</a:t>
          </a:r>
          <a:br>
            <a:rPr lang="en-US" sz="2000" kern="1200" dirty="0"/>
          </a:br>
          <a:endParaRPr lang="en-US" sz="2000" kern="1200" dirty="0"/>
        </a:p>
      </dsp:txBody>
      <dsp:txXfrm>
        <a:off x="0" y="675436"/>
        <a:ext cx="10515600" cy="632385"/>
      </dsp:txXfrm>
    </dsp:sp>
    <dsp:sp modelId="{7ABA64CB-3B30-CB46-92C6-50F16BE2D72C}">
      <dsp:nvSpPr>
        <dsp:cNvPr id="0" name=""/>
        <dsp:cNvSpPr/>
      </dsp:nvSpPr>
      <dsp:spPr>
        <a:xfrm>
          <a:off x="0" y="1307821"/>
          <a:ext cx="10515600" cy="62361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Breadth of evaluation experience</a:t>
          </a:r>
        </a:p>
      </dsp:txBody>
      <dsp:txXfrm>
        <a:off x="30442" y="1338263"/>
        <a:ext cx="10454716" cy="562726"/>
      </dsp:txXfrm>
    </dsp:sp>
    <dsp:sp modelId="{119B13CD-59FA-7447-83DA-32B69C3BD52A}">
      <dsp:nvSpPr>
        <dsp:cNvPr id="0" name=""/>
        <dsp:cNvSpPr/>
      </dsp:nvSpPr>
      <dsp:spPr>
        <a:xfrm>
          <a:off x="0" y="1931431"/>
          <a:ext cx="10515600" cy="236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Breadth of evaluation methodologies and types (quantitative and qualitative, trend analysis, large &amp; complex system-level initiatives, data collection and analysis, multi-site assessment)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Evaluation framework development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Evaluation capacity building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Strategic planning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System mapping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Community level needs assessments</a:t>
          </a:r>
        </a:p>
      </dsp:txBody>
      <dsp:txXfrm>
        <a:off x="0" y="1931431"/>
        <a:ext cx="10515600" cy="236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EC332-1B5D-42E3-AE2A-AB9669212B7C}">
      <dsp:nvSpPr>
        <dsp:cNvPr id="0" name=""/>
        <dsp:cNvSpPr/>
      </dsp:nvSpPr>
      <dsp:spPr>
        <a:xfrm>
          <a:off x="0" y="531"/>
          <a:ext cx="10515600" cy="1243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5F60A-74EE-4B2D-A22F-618FDEC6F7A0}">
      <dsp:nvSpPr>
        <dsp:cNvPr id="0" name=""/>
        <dsp:cNvSpPr/>
      </dsp:nvSpPr>
      <dsp:spPr>
        <a:xfrm>
          <a:off x="376092" y="280269"/>
          <a:ext cx="683804" cy="6838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B4094-E2E4-4600-92C2-FC9C8FA2810F}">
      <dsp:nvSpPr>
        <dsp:cNvPr id="0" name=""/>
        <dsp:cNvSpPr/>
      </dsp:nvSpPr>
      <dsp:spPr>
        <a:xfrm>
          <a:off x="1435988" y="531"/>
          <a:ext cx="4732020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Data-informed decision making </a:t>
          </a:r>
        </a:p>
      </dsp:txBody>
      <dsp:txXfrm>
        <a:off x="1435988" y="531"/>
        <a:ext cx="4732020" cy="1243280"/>
      </dsp:txXfrm>
    </dsp:sp>
    <dsp:sp modelId="{7B338B8E-BA4F-5F4A-B79D-483449C8E6C0}">
      <dsp:nvSpPr>
        <dsp:cNvPr id="0" name=""/>
        <dsp:cNvSpPr/>
      </dsp:nvSpPr>
      <dsp:spPr>
        <a:xfrm>
          <a:off x="6168008" y="531"/>
          <a:ext cx="434759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Tailor evaluation efforts to F5SB's current and long-term priorities; identify gaps and opportunities</a:t>
          </a:r>
        </a:p>
      </dsp:txBody>
      <dsp:txXfrm>
        <a:off x="6168008" y="531"/>
        <a:ext cx="4347591" cy="1243280"/>
      </dsp:txXfrm>
    </dsp:sp>
    <dsp:sp modelId="{145A7A8F-6733-4744-9408-60F9CF661641}">
      <dsp:nvSpPr>
        <dsp:cNvPr id="0" name=""/>
        <dsp:cNvSpPr/>
      </dsp:nvSpPr>
      <dsp:spPr>
        <a:xfrm>
          <a:off x="0" y="1554631"/>
          <a:ext cx="10515600" cy="1243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4F275-DB1F-4F97-9F6D-2F677269CE9F}">
      <dsp:nvSpPr>
        <dsp:cNvPr id="0" name=""/>
        <dsp:cNvSpPr/>
      </dsp:nvSpPr>
      <dsp:spPr>
        <a:xfrm>
          <a:off x="376092" y="1834369"/>
          <a:ext cx="683804" cy="6838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B3175-E1E7-41BB-A264-455768817C94}">
      <dsp:nvSpPr>
        <dsp:cNvPr id="0" name=""/>
        <dsp:cNvSpPr/>
      </dsp:nvSpPr>
      <dsp:spPr>
        <a:xfrm>
          <a:off x="1435988" y="1554631"/>
          <a:ext cx="4732020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Evidence base on initiatives </a:t>
          </a:r>
        </a:p>
      </dsp:txBody>
      <dsp:txXfrm>
        <a:off x="1435988" y="1554631"/>
        <a:ext cx="4732020" cy="1243280"/>
      </dsp:txXfrm>
    </dsp:sp>
    <dsp:sp modelId="{D6EB4A05-523E-8E43-BA95-8A22F821CA90}">
      <dsp:nvSpPr>
        <dsp:cNvPr id="0" name=""/>
        <dsp:cNvSpPr/>
      </dsp:nvSpPr>
      <dsp:spPr>
        <a:xfrm>
          <a:off x="6168008" y="1554631"/>
          <a:ext cx="434759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Gain insight into what is working and how to improve programmatic and systems level efforts; countywide indicator approach</a:t>
          </a:r>
        </a:p>
      </dsp:txBody>
      <dsp:txXfrm>
        <a:off x="6168008" y="1554631"/>
        <a:ext cx="4347591" cy="1243280"/>
      </dsp:txXfrm>
    </dsp:sp>
    <dsp:sp modelId="{B6DCDC9A-1FEF-486C-9E93-48102804EAFD}">
      <dsp:nvSpPr>
        <dsp:cNvPr id="0" name=""/>
        <dsp:cNvSpPr/>
      </dsp:nvSpPr>
      <dsp:spPr>
        <a:xfrm>
          <a:off x="0" y="3108732"/>
          <a:ext cx="10515600" cy="1243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F142E-6011-4A0B-888E-EC235F165E5E}">
      <dsp:nvSpPr>
        <dsp:cNvPr id="0" name=""/>
        <dsp:cNvSpPr/>
      </dsp:nvSpPr>
      <dsp:spPr>
        <a:xfrm>
          <a:off x="376092" y="3388470"/>
          <a:ext cx="683804" cy="6838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F1A04-07FC-4016-A2F9-9B801C638117}">
      <dsp:nvSpPr>
        <dsp:cNvPr id="0" name=""/>
        <dsp:cNvSpPr/>
      </dsp:nvSpPr>
      <dsp:spPr>
        <a:xfrm>
          <a:off x="1435988" y="3108732"/>
          <a:ext cx="4732020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Greater understanding of emerging trends</a:t>
          </a:r>
        </a:p>
      </dsp:txBody>
      <dsp:txXfrm>
        <a:off x="1435988" y="3108732"/>
        <a:ext cx="4732020" cy="1243280"/>
      </dsp:txXfrm>
    </dsp:sp>
    <dsp:sp modelId="{0E3B0574-0B0D-004C-B802-77BF5F607AE2}">
      <dsp:nvSpPr>
        <dsp:cNvPr id="0" name=""/>
        <dsp:cNvSpPr/>
      </dsp:nvSpPr>
      <dsp:spPr>
        <a:xfrm>
          <a:off x="6168008" y="3108732"/>
          <a:ext cx="434759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Supporting F5SB in efforts to be nimble;  anticipate, plan and respond most effectively to change and emergent needs moving forward</a:t>
          </a:r>
        </a:p>
      </dsp:txBody>
      <dsp:txXfrm>
        <a:off x="6168008" y="3108732"/>
        <a:ext cx="4347591" cy="124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195F4-BC40-554B-8414-0E7A6FA2207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B2B58-5E85-3B43-9568-DC9C3D8E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B2B58-5E85-3B43-9568-DC9C3D8EB6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B2B58-5E85-3B43-9568-DC9C3D8EB6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56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B2B58-5E85-3B43-9568-DC9C3D8EB6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B2B58-5E85-3B43-9568-DC9C3D8EB6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1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6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1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7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1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7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7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1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9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1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908A-96E9-9440-9149-411512EB29D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743C-62B3-8940-A1BD-BA823CB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7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58D96-5A77-604F-BC0B-B889CF5F0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 dirty="0">
                <a:latin typeface="+mj-lt"/>
                <a:ea typeface="+mj-ea"/>
                <a:cs typeface="+mj-cs"/>
              </a:rPr>
              <a:t>EVALCORP </a:t>
            </a:r>
            <a:r>
              <a:rPr lang="en-US" sz="2400" dirty="0"/>
              <a:t>Evaluation &amp;</a:t>
            </a:r>
            <a:br>
              <a:rPr lang="en-US" sz="2400" dirty="0"/>
            </a:br>
            <a:r>
              <a:rPr lang="en-US" sz="2400" dirty="0"/>
              <a:t> Professional Services Contract Introduction</a:t>
            </a:r>
            <a:br>
              <a:rPr lang="en-US" sz="4400" dirty="0"/>
            </a:br>
            <a:endParaRPr lang="en-US" sz="4400" kern="1200" dirty="0">
              <a:latin typeface="+mj-lt"/>
              <a:ea typeface="+mj-ea"/>
              <a:cs typeface="+mj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23FA8A5B-A388-824F-91DA-644BF4419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First 5 Advisory Committee Meeting </a:t>
            </a:r>
          </a:p>
          <a:p>
            <a:pPr algn="l"/>
            <a:r>
              <a:rPr lang="en-US" dirty="0"/>
              <a:t>January 19, 2021</a:t>
            </a:r>
          </a:p>
        </p:txBody>
      </p:sp>
    </p:spTree>
    <p:extLst>
      <p:ext uri="{BB962C8B-B14F-4D97-AF65-F5344CB8AC3E}">
        <p14:creationId xmlns:p14="http://schemas.microsoft.com/office/powerpoint/2010/main" val="265045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5DE6E8-2286-E048-B5D9-56FB3A51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dirty="0"/>
              <a:t>EVALCORP Overview</a:t>
            </a: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9C61A317-6C5E-470B-981A-0471725A4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05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050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73A50-260B-0445-8C49-DAB6221B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04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EVALCORP Current Services &amp; Initiatives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E2DE-CB87-4643-BC72-57E263A6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347472"/>
            <a:ext cx="7132320" cy="6217920"/>
          </a:xfrm>
        </p:spPr>
        <p:txBody>
          <a:bodyPr anchor="ctr">
            <a:normAutofit/>
          </a:bodyPr>
          <a:lstStyle/>
          <a:p>
            <a:r>
              <a:rPr lang="en-US" sz="1900" b="1" dirty="0"/>
              <a:t>Phase 1 Assessment</a:t>
            </a:r>
          </a:p>
          <a:p>
            <a:pPr lvl="1"/>
            <a:r>
              <a:rPr lang="en-US" sz="1900" dirty="0"/>
              <a:t>Understand and address current and emergent needs through interviews with F5SB internal team and commissioners, and surveys with funded agencies</a:t>
            </a:r>
          </a:p>
          <a:p>
            <a:r>
              <a:rPr lang="en-US" sz="1900" b="1" dirty="0"/>
              <a:t>COVID-19</a:t>
            </a:r>
          </a:p>
          <a:p>
            <a:pPr lvl="1"/>
            <a:r>
              <a:rPr lang="en-US" sz="1900" dirty="0"/>
              <a:t>Understand the impacts of COVID-19 on F5SB’s Strategic Plan objectives through interviews with F5SB staff and commissioners, and surveys from funded agencies</a:t>
            </a:r>
          </a:p>
          <a:p>
            <a:r>
              <a:rPr lang="en-US" sz="1900" b="1" dirty="0"/>
              <a:t>Family &amp; Community Support &amp; Partnerships – Expansion (FCSP-E)</a:t>
            </a:r>
          </a:p>
          <a:p>
            <a:pPr lvl="1"/>
            <a:r>
              <a:rPr lang="en-US" sz="1900" dirty="0"/>
              <a:t>Support immediate and long-term evaluation needs </a:t>
            </a:r>
            <a:br>
              <a:rPr lang="en-US" sz="1900" dirty="0"/>
            </a:br>
            <a:r>
              <a:rPr lang="en-US" sz="1900" dirty="0"/>
              <a:t>for FCSP-E efforts</a:t>
            </a:r>
          </a:p>
          <a:p>
            <a:r>
              <a:rPr lang="en-US" sz="1900" b="1" dirty="0"/>
              <a:t>Consultation and Technical Assistance on Asthma</a:t>
            </a:r>
          </a:p>
          <a:p>
            <a:pPr lvl="1"/>
            <a:r>
              <a:rPr lang="en-US" sz="1900" dirty="0"/>
              <a:t>Collaborate to identify metrics &amp; methods for asthma initiative </a:t>
            </a:r>
          </a:p>
          <a:p>
            <a:r>
              <a:rPr lang="en-US" sz="1900" b="1" dirty="0"/>
              <a:t>Home Visiting</a:t>
            </a:r>
          </a:p>
          <a:p>
            <a:pPr lvl="1"/>
            <a:r>
              <a:rPr lang="en-US" sz="1900" dirty="0"/>
              <a:t>Identify and support immediate and long-term evaluation needs (working with F5 and Home Visiting System consultant)</a:t>
            </a:r>
          </a:p>
        </p:txBody>
      </p:sp>
    </p:spTree>
    <p:extLst>
      <p:ext uri="{BB962C8B-B14F-4D97-AF65-F5344CB8AC3E}">
        <p14:creationId xmlns:p14="http://schemas.microsoft.com/office/powerpoint/2010/main" val="203971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CCE16-A742-0248-9991-B170D2F6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Why this is important for F5SB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E53152-A123-49E1-AD16-9CBA14508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40147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618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281</Words>
  <Application>Microsoft Office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EVALCORP Evaluation &amp;  Professional Services Contract Introduction </vt:lpstr>
      <vt:lpstr>EVALCORP Overview</vt:lpstr>
      <vt:lpstr>EVALCORP Current Services &amp; Initiatives</vt:lpstr>
      <vt:lpstr>Why this is important for F5SB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EVALCORP</dc:title>
  <dc:creator>Kelly Goods</dc:creator>
  <cp:lastModifiedBy>Kristen Donovan</cp:lastModifiedBy>
  <cp:revision>17</cp:revision>
  <cp:lastPrinted>2020-10-08T19:09:02Z</cp:lastPrinted>
  <dcterms:created xsi:type="dcterms:W3CDTF">2020-10-08T19:05:34Z</dcterms:created>
  <dcterms:modified xsi:type="dcterms:W3CDTF">2021-01-18T17:09:53Z</dcterms:modified>
</cp:coreProperties>
</file>